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258" r:id="rId3"/>
    <p:sldId id="278" r:id="rId4"/>
    <p:sldId id="303" r:id="rId5"/>
    <p:sldId id="298" r:id="rId6"/>
    <p:sldId id="299" r:id="rId7"/>
    <p:sldId id="300" r:id="rId8"/>
    <p:sldId id="301" r:id="rId9"/>
    <p:sldId id="302" r:id="rId10"/>
    <p:sldId id="260" r:id="rId11"/>
    <p:sldId id="279" r:id="rId12"/>
    <p:sldId id="280" r:id="rId13"/>
    <p:sldId id="281" r:id="rId14"/>
    <p:sldId id="282" r:id="rId15"/>
    <p:sldId id="283" r:id="rId16"/>
    <p:sldId id="304" r:id="rId17"/>
    <p:sldId id="284" r:id="rId18"/>
    <p:sldId id="285" r:id="rId19"/>
    <p:sldId id="286" r:id="rId20"/>
    <p:sldId id="287" r:id="rId21"/>
    <p:sldId id="291" r:id="rId22"/>
    <p:sldId id="288" r:id="rId23"/>
    <p:sldId id="289" r:id="rId24"/>
    <p:sldId id="290" r:id="rId25"/>
    <p:sldId id="293" r:id="rId26"/>
    <p:sldId id="294" r:id="rId27"/>
    <p:sldId id="295" r:id="rId28"/>
    <p:sldId id="296" r:id="rId29"/>
    <p:sldId id="34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2" autoAdjust="0"/>
    <p:restoredTop sz="94660"/>
  </p:normalViewPr>
  <p:slideViewPr>
    <p:cSldViewPr snapToGrid="0">
      <p:cViewPr varScale="1">
        <p:scale>
          <a:sx n="89" d="100"/>
          <a:sy n="89" d="100"/>
        </p:scale>
        <p:origin x="-58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608A81-4C3F-4B0B-BC84-6E1B0CDB7D24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240200-3816-4683-89B7-F511DF538F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01081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13406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42411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88110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8728424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8639456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180525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616031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9798165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226157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88223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598068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187274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85788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3100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85408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86562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8280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61397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87968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08989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2761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1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.wav"/><Relationship Id="rId11" Type="http://schemas.openxmlformats.org/officeDocument/2006/relationships/image" Target="../media/image11.png"/><Relationship Id="rId5" Type="http://schemas.openxmlformats.org/officeDocument/2006/relationships/audio" Target="../media/audio6.wav"/><Relationship Id="rId10" Type="http://schemas.openxmlformats.org/officeDocument/2006/relationships/audio" Target="../media/audio11.wav"/><Relationship Id="rId4" Type="http://schemas.openxmlformats.org/officeDocument/2006/relationships/audio" Target="../media/audio5.wav"/><Relationship Id="rId9" Type="http://schemas.openxmlformats.org/officeDocument/2006/relationships/audio" Target="../media/audio10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audio" Target="../media/audio13.wav"/><Relationship Id="rId7" Type="http://schemas.openxmlformats.org/officeDocument/2006/relationships/image" Target="../media/image28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audio" Target="../media/audio14.wav"/><Relationship Id="rId9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audio" Target="../media/audio13.wav"/><Relationship Id="rId7" Type="http://schemas.openxmlformats.org/officeDocument/2006/relationships/image" Target="../media/image28.png"/><Relationship Id="rId12" Type="http://schemas.openxmlformats.org/officeDocument/2006/relationships/image" Target="../media/image16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audio" Target="../media/audio14.wav"/><Relationship Id="rId9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audio" Target="../media/audio13.wav"/><Relationship Id="rId7" Type="http://schemas.openxmlformats.org/officeDocument/2006/relationships/image" Target="../media/image28.png"/><Relationship Id="rId12" Type="http://schemas.openxmlformats.org/officeDocument/2006/relationships/image" Target="../media/image15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audio" Target="../media/audio14.wav"/><Relationship Id="rId9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audio" Target="../media/audio13.wav"/><Relationship Id="rId7" Type="http://schemas.openxmlformats.org/officeDocument/2006/relationships/image" Target="../media/image28.png"/><Relationship Id="rId12" Type="http://schemas.openxmlformats.org/officeDocument/2006/relationships/image" Target="../media/image14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audio" Target="../media/audio14.wav"/><Relationship Id="rId9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audio" Target="../media/audio13.wav"/><Relationship Id="rId7" Type="http://schemas.openxmlformats.org/officeDocument/2006/relationships/image" Target="../media/image28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audio" Target="../media/audio14.wav"/><Relationship Id="rId9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audio" Target="../media/audio13.wav"/><Relationship Id="rId7" Type="http://schemas.openxmlformats.org/officeDocument/2006/relationships/image" Target="../media/image28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audio" Target="../media/audio14.wav"/><Relationship Id="rId9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audio" Target="../media/audio13.wav"/><Relationship Id="rId7" Type="http://schemas.openxmlformats.org/officeDocument/2006/relationships/image" Target="../media/image28.png"/><Relationship Id="rId12" Type="http://schemas.openxmlformats.org/officeDocument/2006/relationships/image" Target="../media/image14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audio" Target="../media/audio14.wav"/><Relationship Id="rId9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audio" Target="../media/audio13.wav"/><Relationship Id="rId7" Type="http://schemas.openxmlformats.org/officeDocument/2006/relationships/image" Target="../media/image28.png"/><Relationship Id="rId12" Type="http://schemas.openxmlformats.org/officeDocument/2006/relationships/image" Target="../media/image15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audio" Target="../media/audio14.wav"/><Relationship Id="rId9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audio" Target="../media/audio13.wav"/><Relationship Id="rId7" Type="http://schemas.openxmlformats.org/officeDocument/2006/relationships/image" Target="../media/image28.png"/><Relationship Id="rId12" Type="http://schemas.openxmlformats.org/officeDocument/2006/relationships/image" Target="../media/image16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audio" Target="../media/audio14.wav"/><Relationship Id="rId9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6.wav"/><Relationship Id="rId7" Type="http://schemas.openxmlformats.org/officeDocument/2006/relationships/image" Target="../media/image31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9.wav"/><Relationship Id="rId5" Type="http://schemas.openxmlformats.org/officeDocument/2006/relationships/audio" Target="../media/audio18.wav"/><Relationship Id="rId4" Type="http://schemas.openxmlformats.org/officeDocument/2006/relationships/audio" Target="../media/audio17.wav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.png"/><Relationship Id="rId5" Type="http://schemas.openxmlformats.org/officeDocument/2006/relationships/image" Target="../media/image10.jpeg"/><Relationship Id="rId4" Type="http://schemas.openxmlformats.org/officeDocument/2006/relationships/image" Target="../media/image2.jpe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.png"/><Relationship Id="rId5" Type="http://schemas.openxmlformats.org/officeDocument/2006/relationships/image" Target="../media/image10.jpeg"/><Relationship Id="rId4" Type="http://schemas.openxmlformats.org/officeDocument/2006/relationships/image" Target="../media/image2.jpe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559498" y="1223740"/>
            <a:ext cx="17540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Unit 7</a:t>
            </a:r>
          </a:p>
        </p:txBody>
      </p:sp>
      <p:sp>
        <p:nvSpPr>
          <p:cNvPr id="5" name="Mspham-0936082789"/>
          <p:cNvSpPr txBox="1"/>
          <p:nvPr/>
        </p:nvSpPr>
        <p:spPr>
          <a:xfrm>
            <a:off x="7670260" y="4757378"/>
            <a:ext cx="23278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Lesson 1</a:t>
            </a:r>
          </a:p>
        </p:txBody>
      </p:sp>
      <p:sp>
        <p:nvSpPr>
          <p:cNvPr id="6" name="Mspham-0936082789"/>
          <p:cNvSpPr txBox="1"/>
          <p:nvPr/>
        </p:nvSpPr>
        <p:spPr>
          <a:xfrm>
            <a:off x="1071880" y="2395025"/>
            <a:ext cx="10048241" cy="1818269"/>
          </a:xfrm>
          <a:prstGeom prst="rect">
            <a:avLst/>
          </a:prstGeom>
          <a:noFill/>
        </p:spPr>
        <p:txBody>
          <a:bodyPr wrap="none" rtlCol="0">
            <a:prstTxWarp prst="textInflate">
              <a:avLst>
                <a:gd name="adj" fmla="val 0"/>
              </a:avLst>
            </a:prstTxWarp>
            <a:spAutoFit/>
          </a:bodyPr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AD26C8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oudy Stout" panose="0202090407030B020401" pitchFamily="18" charset="0"/>
              </a:rPr>
              <a:t>How do you </a:t>
            </a:r>
          </a:p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AD26C8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oudy Stout" panose="0202090407030B020401" pitchFamily="18" charset="0"/>
              </a:rPr>
              <a:t>lern English</a:t>
            </a:r>
          </a:p>
        </p:txBody>
      </p:sp>
    </p:spTree>
    <p:extLst>
      <p:ext uri="{BB962C8B-B14F-4D97-AF65-F5344CB8AC3E}">
        <p14:creationId xmlns:p14="http://schemas.microsoft.com/office/powerpoint/2010/main" xmlns="" val="221538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GRAMMAR </a:t>
            </a:r>
          </a:p>
        </p:txBody>
      </p:sp>
    </p:spTree>
    <p:extLst>
      <p:ext uri="{BB962C8B-B14F-4D97-AF65-F5344CB8AC3E}">
        <p14:creationId xmlns:p14="http://schemas.microsoft.com/office/powerpoint/2010/main" xmlns="" val="1795832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/>
          <p:nvPr/>
        </p:nvSpPr>
        <p:spPr>
          <a:xfrm>
            <a:off x="636468" y="340441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42342" y="740551"/>
            <a:ext cx="8979983" cy="5777332"/>
          </a:xfrm>
          <a:prstGeom prst="rect">
            <a:avLst/>
          </a:prstGeom>
        </p:spPr>
      </p:pic>
      <p:pic>
        <p:nvPicPr>
          <p:cNvPr id="5" name="Msphamsound-093608278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28199" y="5192743"/>
            <a:ext cx="604375" cy="614447"/>
          </a:xfrm>
          <a:prstGeom prst="ellipse">
            <a:avLst/>
          </a:prstGeom>
        </p:spPr>
      </p:pic>
      <p:pic>
        <p:nvPicPr>
          <p:cNvPr id="7" name="Msphamsound-093608278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07430" y="899862"/>
            <a:ext cx="269824" cy="274320"/>
          </a:xfrm>
          <a:prstGeom prst="ellipse">
            <a:avLst/>
          </a:prstGeom>
        </p:spPr>
      </p:pic>
      <p:pic>
        <p:nvPicPr>
          <p:cNvPr id="8" name="Msphamsound-093608278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95451" y="2821259"/>
            <a:ext cx="269824" cy="274320"/>
          </a:xfrm>
          <a:prstGeom prst="ellipse">
            <a:avLst/>
          </a:prstGeom>
        </p:spPr>
      </p:pic>
      <p:pic>
        <p:nvPicPr>
          <p:cNvPr id="9" name="Msphamsound-093608278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00423" y="899862"/>
            <a:ext cx="269824" cy="274320"/>
          </a:xfrm>
          <a:prstGeom prst="ellipse">
            <a:avLst/>
          </a:prstGeom>
        </p:spPr>
      </p:pic>
      <p:pic>
        <p:nvPicPr>
          <p:cNvPr id="10" name="Msphamsound-093608278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87226" y="2821259"/>
            <a:ext cx="269824" cy="274320"/>
          </a:xfrm>
          <a:prstGeom prst="ellipse">
            <a:avLst/>
          </a:prstGeom>
        </p:spPr>
      </p:pic>
      <p:pic>
        <p:nvPicPr>
          <p:cNvPr id="11" name="Msphamsound-093608278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66102" y="3629217"/>
            <a:ext cx="269824" cy="274320"/>
          </a:xfrm>
          <a:prstGeom prst="ellipse">
            <a:avLst/>
          </a:prstGeom>
        </p:spPr>
      </p:pic>
      <p:pic>
        <p:nvPicPr>
          <p:cNvPr id="12" name="Msphamsound-093608278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40664" y="6117774"/>
            <a:ext cx="269824" cy="274320"/>
          </a:xfrm>
          <a:prstGeom prst="ellipse">
            <a:avLst/>
          </a:prstGeom>
        </p:spPr>
      </p:pic>
      <p:pic>
        <p:nvPicPr>
          <p:cNvPr id="13" name="Msphamsound-093608278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26656" y="3577686"/>
            <a:ext cx="269824" cy="274320"/>
          </a:xfrm>
          <a:prstGeom prst="ellipse">
            <a:avLst/>
          </a:prstGeom>
        </p:spPr>
      </p:pic>
      <p:pic>
        <p:nvPicPr>
          <p:cNvPr id="14" name="Msphamsound-093608278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21764" y="6072586"/>
            <a:ext cx="269824" cy="2743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911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7 How do you learn English-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7 How do you learn English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7 How do you learn English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7 How do you learn English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7 How do you learn English-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7 How do you learn English- - Lesson 2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7 How do you learn English- - Lesson 2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7 How do you learn English- - Lesson 2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7 How do you learn English- - Lesson 2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/>
          <p:nvPr/>
        </p:nvSpPr>
        <p:spPr>
          <a:xfrm>
            <a:off x="965831" y="482681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 flipH="1">
            <a:off x="3678430" y="693442"/>
            <a:ext cx="5658610" cy="646986"/>
          </a:xfrm>
          <a:prstGeom prst="wedgeRoundRectCallout">
            <a:avLst>
              <a:gd name="adj1" fmla="val 54563"/>
              <a:gd name="adj2" fmla="val -483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 you learn English?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08841" y="906726"/>
            <a:ext cx="681050" cy="68105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0" name="Rounded Rectangular Callout 19"/>
          <p:cNvSpPr/>
          <p:nvPr/>
        </p:nvSpPr>
        <p:spPr>
          <a:xfrm>
            <a:off x="3223501" y="1562933"/>
            <a:ext cx="6207294" cy="646986"/>
          </a:xfrm>
          <a:prstGeom prst="wedgeRoundRectCallout">
            <a:avLst>
              <a:gd name="adj1" fmla="val 53552"/>
              <a:gd name="adj2" fmla="val -4546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 I want to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9" name="Straight Arrow Connector 8"/>
          <p:cNvCxnSpPr>
            <a:stCxn id="20" idx="2"/>
          </p:cNvCxnSpPr>
          <p:nvPr/>
        </p:nvCxnSpPr>
        <p:spPr>
          <a:xfrm flipH="1">
            <a:off x="3822016" y="2209919"/>
            <a:ext cx="2505132" cy="8776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0" idx="2"/>
            <a:endCxn id="3074" idx="3"/>
          </p:cNvCxnSpPr>
          <p:nvPr/>
        </p:nvCxnSpPr>
        <p:spPr>
          <a:xfrm flipH="1">
            <a:off x="6094050" y="2209919"/>
            <a:ext cx="233098" cy="15471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0" idx="2"/>
          </p:cNvCxnSpPr>
          <p:nvPr/>
        </p:nvCxnSpPr>
        <p:spPr>
          <a:xfrm>
            <a:off x="6327148" y="2209919"/>
            <a:ext cx="2020444" cy="9275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Mspham-0936082789"/>
          <p:cNvSpPr/>
          <p:nvPr/>
        </p:nvSpPr>
        <p:spPr>
          <a:xfrm>
            <a:off x="8366084" y="4687050"/>
            <a:ext cx="29603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 with my foreign friends</a:t>
            </a:r>
          </a:p>
        </p:txBody>
      </p:sp>
      <p:sp>
        <p:nvSpPr>
          <p:cNvPr id="32" name="Mspham-0936082789"/>
          <p:cNvSpPr/>
          <p:nvPr/>
        </p:nvSpPr>
        <p:spPr>
          <a:xfrm>
            <a:off x="761758" y="4610689"/>
            <a:ext cx="27975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English cartoons on TV</a:t>
            </a:r>
          </a:p>
        </p:txBody>
      </p:sp>
      <p:sp>
        <p:nvSpPr>
          <p:cNvPr id="33" name="Mspham-0936082789"/>
          <p:cNvSpPr/>
          <p:nvPr/>
        </p:nvSpPr>
        <p:spPr>
          <a:xfrm>
            <a:off x="4619574" y="5641157"/>
            <a:ext cx="28694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English comic books</a:t>
            </a:r>
          </a:p>
        </p:txBody>
      </p:sp>
      <p:pic>
        <p:nvPicPr>
          <p:cNvPr id="3073" name="Picture 1" descr="https://s.sachmem.vn/public/images/TA5T1SHS/U7-L2-2-1-7275070edbc34e333fa69f54b1b2c52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3064" y="2629890"/>
            <a:ext cx="2948952" cy="2022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s.sachmem.vn/public/images/TA5T1SHS/U7-L2-2-2-3ab9c2f2ab5c5b7849259d142f94ff4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9574" y="3641380"/>
            <a:ext cx="2948952" cy="2022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https://s.sachmem.vn/public/images/TA5T1SHS/U7-L2-2-3-27f4d816c47415bc31866f6e511424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07941" y="2626824"/>
            <a:ext cx="2948952" cy="2022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9397428" y="940699"/>
            <a:ext cx="584989" cy="584989"/>
          </a:xfrm>
          <a:prstGeom prst="ellipse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68841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spham-0936082789"/>
          <p:cNvSpPr/>
          <p:nvPr/>
        </p:nvSpPr>
        <p:spPr>
          <a:xfrm>
            <a:off x="1042792" y="728822"/>
            <a:ext cx="90063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Hỏi và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trả lời vì sao bạn thích học Tiếng Anh:</a:t>
            </a:r>
            <a:endParaRPr lang="en-US" sz="32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spham-0936082789"/>
          <p:cNvSpPr/>
          <p:nvPr/>
        </p:nvSpPr>
        <p:spPr>
          <a:xfrm>
            <a:off x="678144" y="312236"/>
            <a:ext cx="1947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Grammar</a:t>
            </a:r>
          </a:p>
        </p:txBody>
      </p:sp>
      <p:sp>
        <p:nvSpPr>
          <p:cNvPr id="16" name="Rounded Rectangular Callout 15"/>
          <p:cNvSpPr/>
          <p:nvPr/>
        </p:nvSpPr>
        <p:spPr>
          <a:xfrm flipH="1">
            <a:off x="2683008" y="2510668"/>
            <a:ext cx="5658610" cy="646986"/>
          </a:xfrm>
          <a:prstGeom prst="wedgeRoundRectCallout">
            <a:avLst>
              <a:gd name="adj1" fmla="val 54563"/>
              <a:gd name="adj2" fmla="val -483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 you learn English?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3419" y="2723952"/>
            <a:ext cx="681050" cy="68105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1" name="Rounded Rectangular Callout 20"/>
          <p:cNvSpPr/>
          <p:nvPr/>
        </p:nvSpPr>
        <p:spPr>
          <a:xfrm>
            <a:off x="2228079" y="3380159"/>
            <a:ext cx="6603090" cy="646986"/>
          </a:xfrm>
          <a:prstGeom prst="wedgeRoundRectCallout">
            <a:avLst>
              <a:gd name="adj1" fmla="val 53552"/>
              <a:gd name="adj2" fmla="val -4546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 I want to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9108061" y="2771982"/>
            <a:ext cx="584989" cy="584989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5751244" y="3405002"/>
            <a:ext cx="28280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66"/>
                </a:solidFill>
              </a:rPr>
              <a:t>+ lí do thích học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729250" y="1940614"/>
            <a:ext cx="56797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66"/>
                </a:solidFill>
              </a:rPr>
              <a:t>(Tại sao bạn thích học Tiếng Anh)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532480" y="4083856"/>
            <a:ext cx="58632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66"/>
                </a:solidFill>
              </a:rPr>
              <a:t>(Bởi vì tớ muốn ______________)</a:t>
            </a:r>
          </a:p>
        </p:txBody>
      </p:sp>
    </p:spTree>
    <p:extLst>
      <p:ext uri="{BB962C8B-B14F-4D97-AF65-F5344CB8AC3E}">
        <p14:creationId xmlns:p14="http://schemas.microsoft.com/office/powerpoint/2010/main" xmlns="" val="262068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6" grpId="0" animBg="1"/>
      <p:bldP spid="21" grpId="0" animBg="1"/>
      <p:bldP spid="2" grpId="0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1360935" y="1808410"/>
            <a:ext cx="3123901" cy="1191816"/>
          </a:xfrm>
          <a:prstGeom prst="wedgeRoundRectCallout">
            <a:avLst>
              <a:gd name="adj1" fmla="val 57523"/>
              <a:gd name="adj2" fmla="val 72556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you 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English?</a:t>
            </a:r>
          </a:p>
        </p:txBody>
      </p:sp>
      <p:sp>
        <p:nvSpPr>
          <p:cNvPr id="14" name="Mspham-0936082789"/>
          <p:cNvSpPr/>
          <p:nvPr/>
        </p:nvSpPr>
        <p:spPr>
          <a:xfrm>
            <a:off x="711060" y="370473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1360935" y="4038053"/>
            <a:ext cx="3053351" cy="1055608"/>
          </a:xfrm>
          <a:prstGeom prst="wedgeRoundRectCallout">
            <a:avLst>
              <a:gd name="adj1" fmla="val 65374"/>
              <a:gd name="adj2" fmla="val -3642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 you learn English?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7776802" y="3753906"/>
            <a:ext cx="3490638" cy="1055608"/>
          </a:xfrm>
          <a:prstGeom prst="wedgeRoundRectCallout">
            <a:avLst>
              <a:gd name="adj1" fmla="val -63310"/>
              <a:gd name="adj2" fmla="val -4010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 I want to ______.</a:t>
            </a:r>
          </a:p>
        </p:txBody>
      </p:sp>
      <p:sp>
        <p:nvSpPr>
          <p:cNvPr id="29" name="Rounded Rectangular Callout 28"/>
          <p:cNvSpPr/>
          <p:nvPr/>
        </p:nvSpPr>
        <p:spPr>
          <a:xfrm>
            <a:off x="7313937" y="1920625"/>
            <a:ext cx="3404042" cy="646986"/>
          </a:xfrm>
          <a:prstGeom prst="wedgeRoundRectCallout">
            <a:avLst>
              <a:gd name="adj1" fmla="val -56507"/>
              <a:gd name="adj2" fmla="val 111571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_____________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150262" y="3107066"/>
            <a:ext cx="930987" cy="930987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195" y="3288413"/>
            <a:ext cx="930986" cy="930986"/>
          </a:xfrm>
          <a:prstGeom prst="ellipse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79077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6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grpSp>
        <p:nvGrpSpPr>
          <p:cNvPr id="6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7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8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9" name="12 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Mario Tennis: Ultra Smash has a Small Day 1 Patch - Nintend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8299" y="446596"/>
            <a:ext cx="4267199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7380" y="2868819"/>
            <a:ext cx="9533883" cy="30315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10" y="446596"/>
            <a:ext cx="5060119" cy="1420491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4960" y="5638336"/>
            <a:ext cx="1372148" cy="59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0202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/>
              <a:t>Why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/>
              <a:t>How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983750" y="128331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What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 cstate="print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893468" y="4423962"/>
            <a:ext cx="56444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______ do you learn English?</a:t>
            </a:r>
          </a:p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Because I want to be an English teacher.</a:t>
            </a:r>
          </a:p>
        </p:txBody>
      </p:sp>
    </p:spTree>
    <p:extLst>
      <p:ext uri="{BB962C8B-B14F-4D97-AF65-F5344CB8AC3E}">
        <p14:creationId xmlns:p14="http://schemas.microsoft.com/office/powerpoint/2010/main" xmlns="" val="322935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4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latin typeface="Century Gothic" panose="020B0502020202020204" pitchFamily="34" charset="0"/>
                <a:cs typeface="Arial" panose="020B0604020202020204" pitchFamily="34" charset="0"/>
              </a:rPr>
              <a:t>Because I want to 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watch English cartoons on TV.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latin typeface="Century Gothic" panose="020B0502020202020204" pitchFamily="34" charset="0"/>
                <a:cs typeface="Arial" panose="020B0604020202020204" pitchFamily="34" charset="0"/>
              </a:rPr>
              <a:t>Because I want to 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read English comic books.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 cstate="print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latin typeface="Century Gothic" panose="020B0502020202020204" pitchFamily="34" charset="0"/>
                <a:cs typeface="Arial" panose="020B0604020202020204" pitchFamily="34" charset="0"/>
              </a:rPr>
              <a:t>Because I want to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talk with my foreign friends.</a:t>
            </a:r>
          </a:p>
        </p:txBody>
      </p:sp>
      <p:pic>
        <p:nvPicPr>
          <p:cNvPr id="28" name="Picture 3" descr="https://s.sachmem.vn/public/images/TA5T1SHS/U7-L2-2-3-27f4d816c47415bc31866f6e511424e2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7436" y="3930458"/>
            <a:ext cx="2948952" cy="2022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93468" y="4423962"/>
            <a:ext cx="30232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Why do you learn English?</a:t>
            </a:r>
          </a:p>
        </p:txBody>
      </p:sp>
    </p:spTree>
    <p:extLst>
      <p:ext uri="{BB962C8B-B14F-4D97-AF65-F5344CB8AC3E}">
        <p14:creationId xmlns:p14="http://schemas.microsoft.com/office/powerpoint/2010/main" xmlns="" val="97740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Why do you learn nglish?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Because I want to </a:t>
            </a: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watch English cartoons on TV</a:t>
            </a:r>
            <a:r>
              <a:rPr lang="en-US" sz="2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en-US" sz="2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Because I want to </a:t>
            </a: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talk with my foreign friends</a:t>
            </a:r>
            <a:r>
              <a:rPr lang="en-US" sz="2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en-US" sz="2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 cstate="print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" descr="https://s.sachmem.vn/public/images/TA5T1SHS/U7-L2-2-2-3ab9c2f2ab5c5b7849259d142f94ff4a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7436" y="3930458"/>
            <a:ext cx="2948952" cy="2022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893468" y="4423962"/>
            <a:ext cx="27551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Why do you learn English?</a:t>
            </a:r>
          </a:p>
        </p:txBody>
      </p:sp>
    </p:spTree>
    <p:extLst>
      <p:ext uri="{BB962C8B-B14F-4D97-AF65-F5344CB8AC3E}">
        <p14:creationId xmlns:p14="http://schemas.microsoft.com/office/powerpoint/2010/main" xmlns="" val="65571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This is my friend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This is your friend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983750" y="128331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They is my friend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 cstate="print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1" descr="https://s.sachmem.vn/public/images/TA5T1SHS/U7-L2-2-1-7275070edbc34e333fa69f54b1b2c52e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7436" y="3930458"/>
            <a:ext cx="2948952" cy="2022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893468" y="4423962"/>
            <a:ext cx="27551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Why do you learn English?</a:t>
            </a:r>
          </a:p>
        </p:txBody>
      </p:sp>
    </p:spTree>
    <p:extLst>
      <p:ext uri="{BB962C8B-B14F-4D97-AF65-F5344CB8AC3E}">
        <p14:creationId xmlns:p14="http://schemas.microsoft.com/office/powerpoint/2010/main" xmlns="" val="286183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xmlns="" val="2272307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4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How do you learn English?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Do do you like to learn English?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Because I want to </a:t>
            </a:r>
          </a:p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sing English song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 cstate="print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Why do you learn English?</a:t>
            </a:r>
          </a:p>
        </p:txBody>
      </p:sp>
    </p:spTree>
    <p:extLst>
      <p:ext uri="{BB962C8B-B14F-4D97-AF65-F5344CB8AC3E}">
        <p14:creationId xmlns:p14="http://schemas.microsoft.com/office/powerpoint/2010/main" xmlns="" val="384721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 cstate="print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019241" y="4238988"/>
            <a:ext cx="54306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How _____ you learn English?</a:t>
            </a:r>
          </a:p>
        </p:txBody>
      </p:sp>
    </p:spTree>
    <p:extLst>
      <p:ext uri="{BB962C8B-B14F-4D97-AF65-F5344CB8AC3E}">
        <p14:creationId xmlns:p14="http://schemas.microsoft.com/office/powerpoint/2010/main" xmlns="" val="178235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watch English cartoons on TV.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read English comic books.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talk with my foreign friends.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 cstate="print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1" descr="https://s.sachmem.vn/public/images/TA5T1SHS/U7-L2-2-1-7275070edbc34e333fa69f54b1b2c52e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7436" y="3930458"/>
            <a:ext cx="2948952" cy="2022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70108" y="4495712"/>
            <a:ext cx="265970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How do you </a:t>
            </a:r>
          </a:p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learn English?</a:t>
            </a:r>
          </a:p>
        </p:txBody>
      </p:sp>
    </p:spTree>
    <p:extLst>
      <p:ext uri="{BB962C8B-B14F-4D97-AF65-F5344CB8AC3E}">
        <p14:creationId xmlns:p14="http://schemas.microsoft.com/office/powerpoint/2010/main" xmlns="" val="344285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read English comic books.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talk with my foreign friends.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983750" y="128331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watch English cartoons on TV.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 cstate="print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" descr="https://s.sachmem.vn/public/images/TA5T1SHS/U7-L2-2-2-3ab9c2f2ab5c5b7849259d142f94ff4a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7436" y="3930458"/>
            <a:ext cx="2948952" cy="2022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970108" y="4495712"/>
            <a:ext cx="265970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How do you </a:t>
            </a:r>
          </a:p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learn English?</a:t>
            </a:r>
          </a:p>
        </p:txBody>
      </p:sp>
    </p:spTree>
    <p:extLst>
      <p:ext uri="{BB962C8B-B14F-4D97-AF65-F5344CB8AC3E}">
        <p14:creationId xmlns:p14="http://schemas.microsoft.com/office/powerpoint/2010/main" xmlns="" val="68291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4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I sing English song.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watch English cartoons on TV.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 cstate="print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talk with my foreign friends.</a:t>
            </a:r>
          </a:p>
        </p:txBody>
      </p:sp>
      <p:pic>
        <p:nvPicPr>
          <p:cNvPr id="26" name="Picture 3" descr="https://s.sachmem.vn/public/images/TA5T1SHS/U7-L2-2-3-27f4d816c47415bc31866f6e511424e2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7436" y="3930458"/>
            <a:ext cx="2948952" cy="2022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970108" y="4495712"/>
            <a:ext cx="265970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How do you </a:t>
            </a:r>
          </a:p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learn English?</a:t>
            </a:r>
          </a:p>
        </p:txBody>
      </p:sp>
    </p:spTree>
    <p:extLst>
      <p:ext uri="{BB962C8B-B14F-4D97-AF65-F5344CB8AC3E}">
        <p14:creationId xmlns:p14="http://schemas.microsoft.com/office/powerpoint/2010/main" xmlns="" val="346718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grpSp>
        <p:nvGrpSpPr>
          <p:cNvPr id="6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7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8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9" name="12 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Mario Tennis: Ultra Smash has a Small Day 1 Patch - Nintend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8299" y="446596"/>
            <a:ext cx="4267199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lowchart: Alternate Process 3"/>
          <p:cNvSpPr/>
          <p:nvPr/>
        </p:nvSpPr>
        <p:spPr>
          <a:xfrm>
            <a:off x="825903" y="3176441"/>
            <a:ext cx="10719726" cy="3102326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FF0000">
                      <a:alpha val="77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Time’s up!</a:t>
            </a: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 cstate="print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735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065" y="1384418"/>
            <a:ext cx="11465696" cy="4321901"/>
          </a:xfrm>
          <a:prstGeom prst="rect">
            <a:avLst/>
          </a:prstGeom>
        </p:spPr>
      </p:pic>
      <p:sp>
        <p:nvSpPr>
          <p:cNvPr id="3" name="Mspham-0936082789"/>
          <p:cNvSpPr/>
          <p:nvPr/>
        </p:nvSpPr>
        <p:spPr>
          <a:xfrm>
            <a:off x="637373" y="336637"/>
            <a:ext cx="27622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number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-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9668" y="328501"/>
            <a:ext cx="443127" cy="450512"/>
          </a:xfrm>
          <a:prstGeom prst="rect">
            <a:avLst/>
          </a:prstGeom>
        </p:spPr>
      </p:pic>
      <p:sp>
        <p:nvSpPr>
          <p:cNvPr id="4" name="Msphamsound-0936082789"/>
          <p:cNvSpPr/>
          <p:nvPr/>
        </p:nvSpPr>
        <p:spPr>
          <a:xfrm>
            <a:off x="7442123" y="6148568"/>
            <a:ext cx="548640" cy="548640"/>
          </a:xfrm>
          <a:prstGeom prst="star12">
            <a:avLst/>
          </a:prstGeom>
          <a:solidFill>
            <a:srgbClr val="FF33CC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Msphamsound-0936082789"/>
          <p:cNvSpPr/>
          <p:nvPr/>
        </p:nvSpPr>
        <p:spPr>
          <a:xfrm>
            <a:off x="8138280" y="6148568"/>
            <a:ext cx="548640" cy="548640"/>
          </a:xfrm>
          <a:prstGeom prst="star12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Msphamsound-0936082789"/>
          <p:cNvSpPr/>
          <p:nvPr/>
        </p:nvSpPr>
        <p:spPr>
          <a:xfrm>
            <a:off x="8834437" y="6148568"/>
            <a:ext cx="548640" cy="548640"/>
          </a:xfrm>
          <a:prstGeom prst="star12">
            <a:avLst/>
          </a:prstGeom>
          <a:solidFill>
            <a:srgbClr val="0066FF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Msphamsound-0936082789"/>
          <p:cNvSpPr/>
          <p:nvPr/>
        </p:nvSpPr>
        <p:spPr>
          <a:xfrm>
            <a:off x="9530594" y="6148568"/>
            <a:ext cx="548640" cy="548640"/>
          </a:xfrm>
          <a:prstGeom prst="star12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xmlns="" val="225488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7 How do you learn English- - Lesson 2 - 4 Listen and numbe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7 How do you learn English- - Lesson 2 - 4 Listen and number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7 How do you learn English- - Lesson 2 - 4 Listen and number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7 How do you learn English- - Lesson 2 - 4 Listen and number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7 How do you learn English- - Lesson 2 - 4 Listen and number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6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9266" y="304504"/>
            <a:ext cx="24707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Write about you.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186"/>
          <a:stretch/>
        </p:blipFill>
        <p:spPr>
          <a:xfrm>
            <a:off x="1101996" y="704614"/>
            <a:ext cx="9870804" cy="5872519"/>
          </a:xfrm>
          <a:prstGeom prst="roundRect">
            <a:avLst>
              <a:gd name="adj" fmla="val 10327"/>
            </a:avLst>
          </a:prstGeom>
        </p:spPr>
      </p:pic>
    </p:spTree>
    <p:extLst>
      <p:ext uri="{BB962C8B-B14F-4D97-AF65-F5344CB8AC3E}">
        <p14:creationId xmlns:p14="http://schemas.microsoft.com/office/powerpoint/2010/main" xmlns="" val="11746047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/>
          <p:nvPr/>
        </p:nvSpPr>
        <p:spPr>
          <a:xfrm>
            <a:off x="688173" y="303014"/>
            <a:ext cx="16403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Let’s play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11"/>
          <a:stretch/>
        </p:blipFill>
        <p:spPr>
          <a:xfrm>
            <a:off x="823277" y="944880"/>
            <a:ext cx="10431928" cy="535432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71994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:a16="http://schemas.microsoft.com/office/drawing/2014/main" xmlns="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</p:spTree>
    <p:extLst>
      <p:ext uri="{BB962C8B-B14F-4D97-AF65-F5344CB8AC3E}">
        <p14:creationId xmlns:p14="http://schemas.microsoft.com/office/powerpoint/2010/main" xmlns="" val="4193328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 txBox="1"/>
          <p:nvPr/>
        </p:nvSpPr>
        <p:spPr>
          <a:xfrm>
            <a:off x="707499" y="310918"/>
            <a:ext cx="1876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28904" y="2140398"/>
            <a:ext cx="1550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French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64994" y="2167172"/>
            <a:ext cx="19816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15737" y="5296256"/>
            <a:ext cx="11641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85381" y="2140398"/>
            <a:ext cx="1572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foreign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37908" y="5296256"/>
            <a:ext cx="8899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36306" y="2600998"/>
            <a:ext cx="1039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/frentʃ/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29599" y="5310528"/>
            <a:ext cx="1914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886539" y="2627772"/>
            <a:ext cx="1814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/ˈlæŋɡwɪdʒ/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958507" y="2627772"/>
            <a:ext cx="1226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/ˈfɔːrən/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024742" y="5756856"/>
            <a:ext cx="923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/lɜːrn/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039670" y="5742585"/>
            <a:ext cx="832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/tɔːk/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364439" y="5756856"/>
            <a:ext cx="1444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/ˈfeɪvərɪt/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81337" y="2970158"/>
            <a:ext cx="174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Tiếng Pháp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015582" y="2996932"/>
            <a:ext cx="1556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Ngôn ngữ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666763" y="2996932"/>
            <a:ext cx="1810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Nước ngoài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120120" y="6126016"/>
            <a:ext cx="732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592434" y="6111745"/>
            <a:ext cx="1726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Nói chuyện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344401" y="6126016"/>
            <a:ext cx="1484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Yêu thích</a:t>
            </a:r>
          </a:p>
        </p:txBody>
      </p:sp>
      <p:pic>
        <p:nvPicPr>
          <p:cNvPr id="27" name="Picture 3" descr="https://s.sachmem.vn/public/images/TA5T1SHS/U7-L2-2-3-27f4d816c47415bc31866f6e511424e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2867" y="3731275"/>
            <a:ext cx="2281315" cy="1564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98845" y="3802347"/>
            <a:ext cx="1975442" cy="15048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2521" r="21652"/>
          <a:stretch/>
        </p:blipFill>
        <p:spPr>
          <a:xfrm>
            <a:off x="1365696" y="809740"/>
            <a:ext cx="1362862" cy="1358617"/>
          </a:xfrm>
          <a:prstGeom prst="roundRect">
            <a:avLst>
              <a:gd name="adj" fmla="val 28542"/>
            </a:avLst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06849" y="101941"/>
            <a:ext cx="1989996" cy="219291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589122" y="617082"/>
            <a:ext cx="2533376" cy="1590422"/>
            <a:chOff x="4717227" y="580148"/>
            <a:chExt cx="2533376" cy="1590422"/>
          </a:xfrm>
        </p:grpSpPr>
        <p:sp>
          <p:nvSpPr>
            <p:cNvPr id="44" name="TextBox 43"/>
            <p:cNvSpPr txBox="1"/>
            <p:nvPr/>
          </p:nvSpPr>
          <p:spPr>
            <a:xfrm>
              <a:off x="4803853" y="580148"/>
              <a:ext cx="2360124" cy="890171"/>
            </a:xfrm>
            <a:prstGeom prst="cloud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French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717227" y="1280399"/>
              <a:ext cx="2533376" cy="890171"/>
            </a:xfrm>
            <a:prstGeom prst="cloud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English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15582" y="3644020"/>
            <a:ext cx="2086041" cy="171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710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  <p:bldP spid="14" grpId="0"/>
      <p:bldP spid="19" grpId="0"/>
      <p:bldP spid="24" grpId="0"/>
      <p:bldP spid="28" grpId="0"/>
      <p:bldP spid="29" grpId="0"/>
      <p:bldP spid="30" grpId="0"/>
      <p:bldP spid="31" grpId="0"/>
      <p:bldP spid="32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09163" y="4216478"/>
            <a:ext cx="1975442" cy="15048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28244" y="1157702"/>
            <a:ext cx="1989996" cy="2192911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5437873" y="4089910"/>
            <a:ext cx="2533376" cy="1590422"/>
            <a:chOff x="4717227" y="580148"/>
            <a:chExt cx="2533376" cy="1590422"/>
          </a:xfrm>
        </p:grpSpPr>
        <p:sp>
          <p:nvSpPr>
            <p:cNvPr id="30" name="TextBox 29"/>
            <p:cNvSpPr txBox="1"/>
            <p:nvPr/>
          </p:nvSpPr>
          <p:spPr>
            <a:xfrm>
              <a:off x="4803853" y="580148"/>
              <a:ext cx="2360124" cy="890171"/>
            </a:xfrm>
            <a:prstGeom prst="cloud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French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717227" y="1280399"/>
              <a:ext cx="2533376" cy="890171"/>
            </a:xfrm>
            <a:prstGeom prst="cloud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English</a:t>
              </a: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62734" y="1618773"/>
            <a:ext cx="2086041" cy="17150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048" y="1070134"/>
            <a:ext cx="3578545" cy="5514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733" y="391172"/>
            <a:ext cx="57538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4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picture</a:t>
            </a:r>
            <a:endParaRPr lang="zh-CN" altLang="en-US" sz="24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32722" y="1153356"/>
            <a:ext cx="3047017" cy="2174312"/>
            <a:chOff x="4733696" y="901397"/>
            <a:chExt cx="3047017" cy="2174312"/>
          </a:xfrm>
        </p:grpSpPr>
        <p:sp>
          <p:nvSpPr>
            <p:cNvPr id="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393814" y="1153356"/>
            <a:ext cx="3047017" cy="2174312"/>
            <a:chOff x="4733696" y="901397"/>
            <a:chExt cx="3047017" cy="2174312"/>
          </a:xfrm>
        </p:grpSpPr>
        <p:sp>
          <p:nvSpPr>
            <p:cNvPr id="10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132722" y="3730302"/>
            <a:ext cx="3047017" cy="2174312"/>
            <a:chOff x="4733696" y="901397"/>
            <a:chExt cx="3047017" cy="2174312"/>
          </a:xfrm>
        </p:grpSpPr>
        <p:sp>
          <p:nvSpPr>
            <p:cNvPr id="13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93814" y="3730302"/>
            <a:ext cx="3047017" cy="2174312"/>
            <a:chOff x="4733696" y="901397"/>
            <a:chExt cx="3047017" cy="2174312"/>
          </a:xfrm>
        </p:grpSpPr>
        <p:sp>
          <p:nvSpPr>
            <p:cNvPr id="1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24" name="1"/>
          <p:cNvSpPr txBox="1"/>
          <p:nvPr/>
        </p:nvSpPr>
        <p:spPr>
          <a:xfrm>
            <a:off x="791659" y="3962083"/>
            <a:ext cx="3537291" cy="646331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002060"/>
                </a:solidFill>
              </a:rPr>
              <a:t>language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8" cstate="print"/>
          <a:srcRect b="8337"/>
          <a:stretch/>
        </p:blipFill>
        <p:spPr>
          <a:xfrm>
            <a:off x="8549469" y="2711245"/>
            <a:ext cx="785141" cy="651888"/>
          </a:xfrm>
          <a:prstGeom prst="rect">
            <a:avLst/>
          </a:prstGeom>
        </p:spPr>
      </p:pic>
      <p:sp>
        <p:nvSpPr>
          <p:cNvPr id="51" name="MsPhamsai"/>
          <p:cNvSpPr/>
          <p:nvPr/>
        </p:nvSpPr>
        <p:spPr>
          <a:xfrm>
            <a:off x="8549469" y="1412277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8" cstate="print"/>
          <a:srcRect b="8337"/>
          <a:stretch/>
        </p:blipFill>
        <p:spPr>
          <a:xfrm>
            <a:off x="8482305" y="5252726"/>
            <a:ext cx="785141" cy="651888"/>
          </a:xfrm>
          <a:prstGeom prst="rect">
            <a:avLst/>
          </a:prstGeom>
        </p:spPr>
      </p:pic>
      <p:sp>
        <p:nvSpPr>
          <p:cNvPr id="53" name="MsPhamsai"/>
          <p:cNvSpPr/>
          <p:nvPr/>
        </p:nvSpPr>
        <p:spPr>
          <a:xfrm>
            <a:off x="8482305" y="3953758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8" cstate="print"/>
          <a:srcRect b="8337"/>
          <a:stretch/>
        </p:blipFill>
        <p:spPr>
          <a:xfrm>
            <a:off x="5234976" y="2672776"/>
            <a:ext cx="785141" cy="651888"/>
          </a:xfrm>
          <a:prstGeom prst="rect">
            <a:avLst/>
          </a:prstGeom>
        </p:spPr>
      </p:pic>
      <p:sp>
        <p:nvSpPr>
          <p:cNvPr id="49" name="MsPhamsai"/>
          <p:cNvSpPr/>
          <p:nvPr/>
        </p:nvSpPr>
        <p:spPr>
          <a:xfrm>
            <a:off x="5234976" y="1373808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9" cstate="print"/>
          <a:srcRect b="7781"/>
          <a:stretch/>
        </p:blipFill>
        <p:spPr>
          <a:xfrm>
            <a:off x="5242922" y="5069754"/>
            <a:ext cx="779011" cy="790795"/>
          </a:xfrm>
          <a:prstGeom prst="rect">
            <a:avLst/>
          </a:prstGeom>
        </p:spPr>
      </p:pic>
      <p:sp>
        <p:nvSpPr>
          <p:cNvPr id="48" name="MsPhamdung"/>
          <p:cNvSpPr/>
          <p:nvPr/>
        </p:nvSpPr>
        <p:spPr>
          <a:xfrm>
            <a:off x="5242922" y="390969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6512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" descr="https://s.sachmem.vn/public/images/TA5T1SHS/U7-L2-2-3-27f4d816c47415bc31866f6e511424e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39801" y="1461636"/>
            <a:ext cx="2281315" cy="1564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6732" y="1498376"/>
            <a:ext cx="1975442" cy="150481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/>
          <a:srcRect l="22521" r="21652"/>
          <a:stretch/>
        </p:blipFill>
        <p:spPr>
          <a:xfrm>
            <a:off x="9392836" y="4298043"/>
            <a:ext cx="1362862" cy="1358617"/>
          </a:xfrm>
          <a:prstGeom prst="roundRect">
            <a:avLst>
              <a:gd name="adj" fmla="val 28542"/>
            </a:avLst>
          </a:prstGeom>
        </p:spPr>
      </p:pic>
      <p:grpSp>
        <p:nvGrpSpPr>
          <p:cNvPr id="39" name="Group 38"/>
          <p:cNvGrpSpPr/>
          <p:nvPr/>
        </p:nvGrpSpPr>
        <p:grpSpPr>
          <a:xfrm>
            <a:off x="5475240" y="4122502"/>
            <a:ext cx="2533376" cy="1590422"/>
            <a:chOff x="4717227" y="580148"/>
            <a:chExt cx="2533376" cy="1590422"/>
          </a:xfrm>
        </p:grpSpPr>
        <p:sp>
          <p:nvSpPr>
            <p:cNvPr id="41" name="TextBox 40"/>
            <p:cNvSpPr txBox="1"/>
            <p:nvPr/>
          </p:nvSpPr>
          <p:spPr>
            <a:xfrm>
              <a:off x="4803853" y="580148"/>
              <a:ext cx="2360124" cy="890171"/>
            </a:xfrm>
            <a:prstGeom prst="cloud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French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717227" y="1280399"/>
              <a:ext cx="2533376" cy="890171"/>
            </a:xfrm>
            <a:prstGeom prst="cloud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English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048" y="1070134"/>
            <a:ext cx="3578545" cy="5514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733" y="391172"/>
            <a:ext cx="57538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4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picture</a:t>
            </a:r>
            <a:endParaRPr lang="zh-CN" altLang="en-US" sz="24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32722" y="1153356"/>
            <a:ext cx="3047017" cy="2174312"/>
            <a:chOff x="4733696" y="901397"/>
            <a:chExt cx="3047017" cy="2174312"/>
          </a:xfrm>
        </p:grpSpPr>
        <p:sp>
          <p:nvSpPr>
            <p:cNvPr id="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393814" y="1153356"/>
            <a:ext cx="3047017" cy="2174312"/>
            <a:chOff x="4733696" y="901397"/>
            <a:chExt cx="3047017" cy="2174312"/>
          </a:xfrm>
        </p:grpSpPr>
        <p:sp>
          <p:nvSpPr>
            <p:cNvPr id="10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132722" y="3730302"/>
            <a:ext cx="3047017" cy="2174312"/>
            <a:chOff x="4733696" y="901397"/>
            <a:chExt cx="3047017" cy="2174312"/>
          </a:xfrm>
        </p:grpSpPr>
        <p:sp>
          <p:nvSpPr>
            <p:cNvPr id="13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93814" y="3730302"/>
            <a:ext cx="3047017" cy="2174312"/>
            <a:chOff x="4733696" y="901397"/>
            <a:chExt cx="3047017" cy="2174312"/>
          </a:xfrm>
        </p:grpSpPr>
        <p:sp>
          <p:nvSpPr>
            <p:cNvPr id="1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24" name="1"/>
          <p:cNvSpPr txBox="1"/>
          <p:nvPr/>
        </p:nvSpPr>
        <p:spPr>
          <a:xfrm>
            <a:off x="791659" y="3962083"/>
            <a:ext cx="3537291" cy="646331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002060"/>
                </a:solidFill>
              </a:rPr>
              <a:t>French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8" cstate="print"/>
          <a:srcRect b="8337"/>
          <a:stretch/>
        </p:blipFill>
        <p:spPr>
          <a:xfrm>
            <a:off x="5234002" y="2718291"/>
            <a:ext cx="785141" cy="651888"/>
          </a:xfrm>
          <a:prstGeom prst="rect">
            <a:avLst/>
          </a:prstGeom>
        </p:spPr>
      </p:pic>
      <p:sp>
        <p:nvSpPr>
          <p:cNvPr id="49" name="MsPhamsai"/>
          <p:cNvSpPr/>
          <p:nvPr/>
        </p:nvSpPr>
        <p:spPr>
          <a:xfrm>
            <a:off x="5234002" y="141932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8" cstate="print"/>
          <a:srcRect b="8337"/>
          <a:stretch/>
        </p:blipFill>
        <p:spPr>
          <a:xfrm>
            <a:off x="8447231" y="2716591"/>
            <a:ext cx="785141" cy="651888"/>
          </a:xfrm>
          <a:prstGeom prst="rect">
            <a:avLst/>
          </a:prstGeom>
        </p:spPr>
      </p:pic>
      <p:sp>
        <p:nvSpPr>
          <p:cNvPr id="53" name="MsPhamsai"/>
          <p:cNvSpPr/>
          <p:nvPr/>
        </p:nvSpPr>
        <p:spPr>
          <a:xfrm>
            <a:off x="8447231" y="141762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9" cstate="print"/>
          <a:srcRect b="7781"/>
          <a:stretch/>
        </p:blipFill>
        <p:spPr>
          <a:xfrm>
            <a:off x="8531659" y="5122144"/>
            <a:ext cx="779011" cy="790795"/>
          </a:xfrm>
          <a:prstGeom prst="rect">
            <a:avLst/>
          </a:prstGeom>
        </p:spPr>
      </p:pic>
      <p:sp>
        <p:nvSpPr>
          <p:cNvPr id="48" name="MsPhamdung"/>
          <p:cNvSpPr/>
          <p:nvPr/>
        </p:nvSpPr>
        <p:spPr>
          <a:xfrm>
            <a:off x="8531659" y="396208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8" cstate="print"/>
          <a:srcRect b="8337"/>
          <a:stretch/>
        </p:blipFill>
        <p:spPr>
          <a:xfrm>
            <a:off x="5239275" y="5242764"/>
            <a:ext cx="785141" cy="651888"/>
          </a:xfrm>
          <a:prstGeom prst="rect">
            <a:avLst/>
          </a:prstGeom>
        </p:spPr>
      </p:pic>
      <p:sp>
        <p:nvSpPr>
          <p:cNvPr id="51" name="MsPhamsai"/>
          <p:cNvSpPr/>
          <p:nvPr/>
        </p:nvSpPr>
        <p:spPr>
          <a:xfrm>
            <a:off x="5239275" y="3943796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3644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29940" y="1588359"/>
            <a:ext cx="1975442" cy="150481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474110" y="4071423"/>
            <a:ext cx="2533376" cy="1590422"/>
            <a:chOff x="4589122" y="617082"/>
            <a:chExt cx="2533376" cy="1590422"/>
          </a:xfrm>
        </p:grpSpPr>
        <p:sp>
          <p:nvSpPr>
            <p:cNvPr id="58" name="TextBox 57"/>
            <p:cNvSpPr txBox="1"/>
            <p:nvPr/>
          </p:nvSpPr>
          <p:spPr>
            <a:xfrm>
              <a:off x="4675748" y="617082"/>
              <a:ext cx="2360124" cy="890171"/>
            </a:xfrm>
            <a:prstGeom prst="cloud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French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589122" y="1317333"/>
              <a:ext cx="2533376" cy="890171"/>
            </a:xfrm>
            <a:prstGeom prst="cloud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English</a:t>
              </a:r>
            </a:p>
          </p:txBody>
        </p:sp>
      </p:grpSp>
      <p:pic>
        <p:nvPicPr>
          <p:cNvPr id="64" name="Picture 6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819341" y="3977631"/>
            <a:ext cx="2086041" cy="17150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048" y="1070134"/>
            <a:ext cx="3578545" cy="5514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733" y="391172"/>
            <a:ext cx="57538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4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picture</a:t>
            </a:r>
            <a:endParaRPr lang="zh-CN" altLang="en-US" sz="24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32722" y="1153356"/>
            <a:ext cx="3047017" cy="2174312"/>
            <a:chOff x="4733696" y="901397"/>
            <a:chExt cx="3047017" cy="2174312"/>
          </a:xfrm>
        </p:grpSpPr>
        <p:sp>
          <p:nvSpPr>
            <p:cNvPr id="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393814" y="1153356"/>
            <a:ext cx="3047017" cy="2174312"/>
            <a:chOff x="4733696" y="901397"/>
            <a:chExt cx="3047017" cy="2174312"/>
          </a:xfrm>
        </p:grpSpPr>
        <p:sp>
          <p:nvSpPr>
            <p:cNvPr id="10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132722" y="3730302"/>
            <a:ext cx="3047017" cy="2174312"/>
            <a:chOff x="4733696" y="901397"/>
            <a:chExt cx="3047017" cy="2174312"/>
          </a:xfrm>
        </p:grpSpPr>
        <p:sp>
          <p:nvSpPr>
            <p:cNvPr id="13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93814" y="3730302"/>
            <a:ext cx="3047017" cy="2174312"/>
            <a:chOff x="4733696" y="901397"/>
            <a:chExt cx="3047017" cy="2174312"/>
          </a:xfrm>
        </p:grpSpPr>
        <p:sp>
          <p:nvSpPr>
            <p:cNvPr id="1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24" name="1"/>
          <p:cNvSpPr txBox="1"/>
          <p:nvPr/>
        </p:nvSpPr>
        <p:spPr>
          <a:xfrm>
            <a:off x="791659" y="3962083"/>
            <a:ext cx="3537291" cy="646331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002060"/>
                </a:solidFill>
              </a:rPr>
              <a:t>foreign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/>
          <a:srcRect b="8337"/>
          <a:stretch/>
        </p:blipFill>
        <p:spPr>
          <a:xfrm>
            <a:off x="8549469" y="2711245"/>
            <a:ext cx="785141" cy="651888"/>
          </a:xfrm>
          <a:prstGeom prst="rect">
            <a:avLst/>
          </a:prstGeom>
        </p:spPr>
      </p:pic>
      <p:sp>
        <p:nvSpPr>
          <p:cNvPr id="51" name="MsPhamsai"/>
          <p:cNvSpPr/>
          <p:nvPr/>
        </p:nvSpPr>
        <p:spPr>
          <a:xfrm>
            <a:off x="8549469" y="1412277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7" cstate="print"/>
          <a:srcRect b="8337"/>
          <a:stretch/>
        </p:blipFill>
        <p:spPr>
          <a:xfrm>
            <a:off x="8482305" y="5252726"/>
            <a:ext cx="785141" cy="651888"/>
          </a:xfrm>
          <a:prstGeom prst="rect">
            <a:avLst/>
          </a:prstGeom>
        </p:spPr>
      </p:pic>
      <p:sp>
        <p:nvSpPr>
          <p:cNvPr id="53" name="MsPhamsai"/>
          <p:cNvSpPr/>
          <p:nvPr/>
        </p:nvSpPr>
        <p:spPr>
          <a:xfrm>
            <a:off x="8482305" y="3953758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/>
          <a:srcRect b="8337"/>
          <a:stretch/>
        </p:blipFill>
        <p:spPr>
          <a:xfrm>
            <a:off x="5234976" y="2672776"/>
            <a:ext cx="785141" cy="651888"/>
          </a:xfrm>
          <a:prstGeom prst="rect">
            <a:avLst/>
          </a:prstGeom>
        </p:spPr>
      </p:pic>
      <p:sp>
        <p:nvSpPr>
          <p:cNvPr id="49" name="MsPhamsai"/>
          <p:cNvSpPr/>
          <p:nvPr/>
        </p:nvSpPr>
        <p:spPr>
          <a:xfrm>
            <a:off x="5234976" y="1373808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8" cstate="print"/>
          <a:srcRect b="7781"/>
          <a:stretch/>
        </p:blipFill>
        <p:spPr>
          <a:xfrm>
            <a:off x="5242922" y="5069754"/>
            <a:ext cx="779011" cy="790795"/>
          </a:xfrm>
          <a:prstGeom prst="rect">
            <a:avLst/>
          </a:prstGeom>
        </p:spPr>
      </p:pic>
      <p:sp>
        <p:nvSpPr>
          <p:cNvPr id="48" name="MsPhamdung"/>
          <p:cNvSpPr/>
          <p:nvPr/>
        </p:nvSpPr>
        <p:spPr>
          <a:xfrm>
            <a:off x="5242922" y="390969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6576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17867" y="4133566"/>
            <a:ext cx="1975442" cy="150481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72322" y="1221954"/>
            <a:ext cx="1989996" cy="219291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8679040" y="1534859"/>
            <a:ext cx="2533376" cy="1590422"/>
            <a:chOff x="4717227" y="580148"/>
            <a:chExt cx="2533376" cy="1590422"/>
          </a:xfrm>
        </p:grpSpPr>
        <p:sp>
          <p:nvSpPr>
            <p:cNvPr id="58" name="TextBox 57"/>
            <p:cNvSpPr txBox="1"/>
            <p:nvPr/>
          </p:nvSpPr>
          <p:spPr>
            <a:xfrm>
              <a:off x="4803853" y="580148"/>
              <a:ext cx="2360124" cy="890171"/>
            </a:xfrm>
            <a:prstGeom prst="cloud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French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717227" y="1280399"/>
              <a:ext cx="2533376" cy="890171"/>
            </a:xfrm>
            <a:prstGeom prst="cloud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English</a:t>
              </a:r>
            </a:p>
          </p:txBody>
        </p:sp>
      </p:grpSp>
      <p:pic>
        <p:nvPicPr>
          <p:cNvPr id="64" name="Picture 6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92456" y="4060181"/>
            <a:ext cx="2086041" cy="17150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048" y="1070134"/>
            <a:ext cx="3578545" cy="5514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733" y="391172"/>
            <a:ext cx="57538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4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picture</a:t>
            </a:r>
            <a:endParaRPr lang="zh-CN" altLang="en-US" sz="24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32722" y="1153356"/>
            <a:ext cx="3047017" cy="2174312"/>
            <a:chOff x="4733696" y="901397"/>
            <a:chExt cx="3047017" cy="2174312"/>
          </a:xfrm>
        </p:grpSpPr>
        <p:sp>
          <p:nvSpPr>
            <p:cNvPr id="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393814" y="1153356"/>
            <a:ext cx="3047017" cy="2174312"/>
            <a:chOff x="4733696" y="901397"/>
            <a:chExt cx="3047017" cy="2174312"/>
          </a:xfrm>
        </p:grpSpPr>
        <p:sp>
          <p:nvSpPr>
            <p:cNvPr id="10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132722" y="3730302"/>
            <a:ext cx="3047017" cy="2174312"/>
            <a:chOff x="4733696" y="901397"/>
            <a:chExt cx="3047017" cy="2174312"/>
          </a:xfrm>
        </p:grpSpPr>
        <p:sp>
          <p:nvSpPr>
            <p:cNvPr id="13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93814" y="3730302"/>
            <a:ext cx="3047017" cy="2174312"/>
            <a:chOff x="4733696" y="901397"/>
            <a:chExt cx="3047017" cy="2174312"/>
          </a:xfrm>
        </p:grpSpPr>
        <p:sp>
          <p:nvSpPr>
            <p:cNvPr id="1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24" name="1"/>
          <p:cNvSpPr txBox="1"/>
          <p:nvPr/>
        </p:nvSpPr>
        <p:spPr>
          <a:xfrm>
            <a:off x="791659" y="3962083"/>
            <a:ext cx="3537291" cy="646331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002060"/>
                </a:solidFill>
              </a:rPr>
              <a:t>favourite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8" cstate="print"/>
          <a:srcRect b="7781"/>
          <a:stretch/>
        </p:blipFill>
        <p:spPr>
          <a:xfrm>
            <a:off x="5246078" y="5122144"/>
            <a:ext cx="779011" cy="79079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9" cstate="print"/>
          <a:srcRect b="8337"/>
          <a:stretch/>
        </p:blipFill>
        <p:spPr>
          <a:xfrm>
            <a:off x="5199886" y="2674953"/>
            <a:ext cx="785141" cy="651888"/>
          </a:xfrm>
          <a:prstGeom prst="rect">
            <a:avLst/>
          </a:prstGeom>
        </p:spPr>
      </p:pic>
      <p:sp>
        <p:nvSpPr>
          <p:cNvPr id="48" name="MsPhamdung"/>
          <p:cNvSpPr/>
          <p:nvPr/>
        </p:nvSpPr>
        <p:spPr>
          <a:xfrm>
            <a:off x="5246078" y="396208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MsPhamsai"/>
          <p:cNvSpPr/>
          <p:nvPr/>
        </p:nvSpPr>
        <p:spPr>
          <a:xfrm>
            <a:off x="5199886" y="1375985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9" cstate="print"/>
          <a:srcRect b="8337"/>
          <a:stretch/>
        </p:blipFill>
        <p:spPr>
          <a:xfrm>
            <a:off x="8531103" y="2643756"/>
            <a:ext cx="785141" cy="651888"/>
          </a:xfrm>
          <a:prstGeom prst="rect">
            <a:avLst/>
          </a:prstGeom>
        </p:spPr>
      </p:pic>
      <p:sp>
        <p:nvSpPr>
          <p:cNvPr id="53" name="MsPhamsai"/>
          <p:cNvSpPr/>
          <p:nvPr/>
        </p:nvSpPr>
        <p:spPr>
          <a:xfrm>
            <a:off x="8501606" y="1374285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9" cstate="print"/>
          <a:srcRect b="8337"/>
          <a:stretch/>
        </p:blipFill>
        <p:spPr>
          <a:xfrm>
            <a:off x="8501606" y="5209138"/>
            <a:ext cx="785141" cy="651888"/>
          </a:xfrm>
          <a:prstGeom prst="rect">
            <a:avLst/>
          </a:prstGeom>
        </p:spPr>
      </p:pic>
      <p:sp>
        <p:nvSpPr>
          <p:cNvPr id="51" name="MsPhamsai"/>
          <p:cNvSpPr/>
          <p:nvPr/>
        </p:nvSpPr>
        <p:spPr>
          <a:xfrm>
            <a:off x="8501606" y="3910170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283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3" descr="https://s.sachmem.vn/public/images/TA5T1SHS/U7-L2-2-3-27f4d816c47415bc31866f6e511424e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33374" y="4208484"/>
            <a:ext cx="2281315" cy="1564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6840" y="4165305"/>
            <a:ext cx="1975442" cy="150481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6"/>
          <a:srcRect l="22521" r="21652"/>
          <a:stretch/>
        </p:blipFill>
        <p:spPr>
          <a:xfrm>
            <a:off x="9448398" y="1618458"/>
            <a:ext cx="1362862" cy="1358617"/>
          </a:xfrm>
          <a:prstGeom prst="roundRect">
            <a:avLst>
              <a:gd name="adj" fmla="val 28542"/>
            </a:avLst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00170" y="1213490"/>
            <a:ext cx="1989996" cy="21929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048" y="1070134"/>
            <a:ext cx="3578545" cy="5514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733" y="391172"/>
            <a:ext cx="57538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4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picture</a:t>
            </a:r>
            <a:endParaRPr lang="zh-CN" altLang="en-US" sz="24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32722" y="1153356"/>
            <a:ext cx="3047017" cy="2174312"/>
            <a:chOff x="4733696" y="901397"/>
            <a:chExt cx="3047017" cy="2174312"/>
          </a:xfrm>
        </p:grpSpPr>
        <p:sp>
          <p:nvSpPr>
            <p:cNvPr id="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393814" y="1153356"/>
            <a:ext cx="3047017" cy="2174312"/>
            <a:chOff x="4733696" y="901397"/>
            <a:chExt cx="3047017" cy="2174312"/>
          </a:xfrm>
        </p:grpSpPr>
        <p:sp>
          <p:nvSpPr>
            <p:cNvPr id="10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132722" y="3730302"/>
            <a:ext cx="3047017" cy="2174312"/>
            <a:chOff x="4733696" y="901397"/>
            <a:chExt cx="3047017" cy="2174312"/>
          </a:xfrm>
        </p:grpSpPr>
        <p:sp>
          <p:nvSpPr>
            <p:cNvPr id="13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93814" y="3730302"/>
            <a:ext cx="3047017" cy="2174312"/>
            <a:chOff x="4733696" y="901397"/>
            <a:chExt cx="3047017" cy="2174312"/>
          </a:xfrm>
        </p:grpSpPr>
        <p:sp>
          <p:nvSpPr>
            <p:cNvPr id="1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24" name="1"/>
          <p:cNvSpPr txBox="1"/>
          <p:nvPr/>
        </p:nvSpPr>
        <p:spPr>
          <a:xfrm>
            <a:off x="791659" y="3962083"/>
            <a:ext cx="3537291" cy="646331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002060"/>
                </a:solidFill>
              </a:rPr>
              <a:t>talk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9" cstate="print"/>
          <a:srcRect b="7781"/>
          <a:stretch/>
        </p:blipFill>
        <p:spPr>
          <a:xfrm>
            <a:off x="8510638" y="5122144"/>
            <a:ext cx="779011" cy="790795"/>
          </a:xfrm>
          <a:prstGeom prst="rect">
            <a:avLst/>
          </a:prstGeom>
        </p:spPr>
      </p:pic>
      <p:sp>
        <p:nvSpPr>
          <p:cNvPr id="48" name="MsPhamdung"/>
          <p:cNvSpPr/>
          <p:nvPr/>
        </p:nvSpPr>
        <p:spPr>
          <a:xfrm>
            <a:off x="8510638" y="396208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0" cstate="print"/>
          <a:srcRect b="8337"/>
          <a:stretch/>
        </p:blipFill>
        <p:spPr>
          <a:xfrm>
            <a:off x="5277246" y="2652831"/>
            <a:ext cx="785141" cy="651888"/>
          </a:xfrm>
          <a:prstGeom prst="rect">
            <a:avLst/>
          </a:prstGeom>
        </p:spPr>
      </p:pic>
      <p:sp>
        <p:nvSpPr>
          <p:cNvPr id="49" name="MsPhamsai"/>
          <p:cNvSpPr/>
          <p:nvPr/>
        </p:nvSpPr>
        <p:spPr>
          <a:xfrm>
            <a:off x="5277246" y="135386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0" cstate="print"/>
          <a:srcRect b="8337"/>
          <a:stretch/>
        </p:blipFill>
        <p:spPr>
          <a:xfrm>
            <a:off x="5212463" y="5295642"/>
            <a:ext cx="785141" cy="651888"/>
          </a:xfrm>
          <a:prstGeom prst="rect">
            <a:avLst/>
          </a:prstGeom>
        </p:spPr>
      </p:pic>
      <p:sp>
        <p:nvSpPr>
          <p:cNvPr id="51" name="MsPhamsai"/>
          <p:cNvSpPr/>
          <p:nvPr/>
        </p:nvSpPr>
        <p:spPr>
          <a:xfrm>
            <a:off x="5212463" y="3996674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0" cstate="print"/>
          <a:srcRect b="8337"/>
          <a:stretch/>
        </p:blipFill>
        <p:spPr>
          <a:xfrm>
            <a:off x="8490475" y="2651131"/>
            <a:ext cx="785141" cy="651888"/>
          </a:xfrm>
          <a:prstGeom prst="rect">
            <a:avLst/>
          </a:prstGeom>
        </p:spPr>
      </p:pic>
      <p:sp>
        <p:nvSpPr>
          <p:cNvPr id="53" name="MsPhamsai"/>
          <p:cNvSpPr/>
          <p:nvPr/>
        </p:nvSpPr>
        <p:spPr>
          <a:xfrm>
            <a:off x="8490475" y="135216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7522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3" descr="https://s.sachmem.vn/public/images/TA5T1SHS/U7-L2-2-3-27f4d816c47415bc31866f6e511424e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1529" y="1648130"/>
            <a:ext cx="2281315" cy="1564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55104" y="4106652"/>
            <a:ext cx="1975442" cy="150481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6"/>
          <a:srcRect l="22521" r="21652"/>
          <a:stretch/>
        </p:blipFill>
        <p:spPr>
          <a:xfrm>
            <a:off x="9267446" y="4200711"/>
            <a:ext cx="1362862" cy="1358617"/>
          </a:xfrm>
          <a:prstGeom prst="roundRect">
            <a:avLst>
              <a:gd name="adj" fmla="val 28542"/>
            </a:avLst>
          </a:prstGeom>
        </p:spPr>
      </p:pic>
      <p:grpSp>
        <p:nvGrpSpPr>
          <p:cNvPr id="55" name="Group 54"/>
          <p:cNvGrpSpPr/>
          <p:nvPr/>
        </p:nvGrpSpPr>
        <p:grpSpPr>
          <a:xfrm>
            <a:off x="5446316" y="1525248"/>
            <a:ext cx="2533376" cy="1590422"/>
            <a:chOff x="4717227" y="580148"/>
            <a:chExt cx="2533376" cy="1590422"/>
          </a:xfrm>
        </p:grpSpPr>
        <p:sp>
          <p:nvSpPr>
            <p:cNvPr id="58" name="TextBox 57"/>
            <p:cNvSpPr txBox="1"/>
            <p:nvPr/>
          </p:nvSpPr>
          <p:spPr>
            <a:xfrm>
              <a:off x="4803853" y="580148"/>
              <a:ext cx="2360124" cy="890171"/>
            </a:xfrm>
            <a:prstGeom prst="cloud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French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717227" y="1280399"/>
              <a:ext cx="2533376" cy="890171"/>
            </a:xfrm>
            <a:prstGeom prst="cloud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English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048" y="1070134"/>
            <a:ext cx="3578545" cy="5514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733" y="391172"/>
            <a:ext cx="57538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4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picture</a:t>
            </a:r>
            <a:endParaRPr lang="zh-CN" altLang="en-US" sz="24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32722" y="1153356"/>
            <a:ext cx="3047017" cy="2174312"/>
            <a:chOff x="4733696" y="901397"/>
            <a:chExt cx="3047017" cy="2174312"/>
          </a:xfrm>
        </p:grpSpPr>
        <p:sp>
          <p:nvSpPr>
            <p:cNvPr id="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393814" y="1153356"/>
            <a:ext cx="3047017" cy="2174312"/>
            <a:chOff x="4733696" y="901397"/>
            <a:chExt cx="3047017" cy="2174312"/>
          </a:xfrm>
        </p:grpSpPr>
        <p:sp>
          <p:nvSpPr>
            <p:cNvPr id="10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132722" y="3730302"/>
            <a:ext cx="3047017" cy="2174312"/>
            <a:chOff x="4733696" y="901397"/>
            <a:chExt cx="3047017" cy="2174312"/>
          </a:xfrm>
        </p:grpSpPr>
        <p:sp>
          <p:nvSpPr>
            <p:cNvPr id="13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93814" y="3730302"/>
            <a:ext cx="3047017" cy="2174312"/>
            <a:chOff x="4733696" y="901397"/>
            <a:chExt cx="3047017" cy="2174312"/>
          </a:xfrm>
        </p:grpSpPr>
        <p:sp>
          <p:nvSpPr>
            <p:cNvPr id="1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24" name="1"/>
          <p:cNvSpPr txBox="1"/>
          <p:nvPr/>
        </p:nvSpPr>
        <p:spPr>
          <a:xfrm>
            <a:off x="791659" y="3962083"/>
            <a:ext cx="3537291" cy="646331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002060"/>
                </a:solidFill>
              </a:rPr>
              <a:t>learn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8" cstate="print"/>
          <a:srcRect b="7781"/>
          <a:stretch/>
        </p:blipFill>
        <p:spPr>
          <a:xfrm>
            <a:off x="8528539" y="2505092"/>
            <a:ext cx="779011" cy="790795"/>
          </a:xfrm>
          <a:prstGeom prst="rect">
            <a:avLst/>
          </a:prstGeom>
        </p:spPr>
      </p:pic>
      <p:sp>
        <p:nvSpPr>
          <p:cNvPr id="48" name="MsPhamdung"/>
          <p:cNvSpPr/>
          <p:nvPr/>
        </p:nvSpPr>
        <p:spPr>
          <a:xfrm>
            <a:off x="8528539" y="1345031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9" cstate="print"/>
          <a:srcRect b="8337"/>
          <a:stretch/>
        </p:blipFill>
        <p:spPr>
          <a:xfrm>
            <a:off x="5269076" y="5245932"/>
            <a:ext cx="785141" cy="651888"/>
          </a:xfrm>
          <a:prstGeom prst="rect">
            <a:avLst/>
          </a:prstGeom>
        </p:spPr>
      </p:pic>
      <p:sp>
        <p:nvSpPr>
          <p:cNvPr id="49" name="MsPhamsai"/>
          <p:cNvSpPr/>
          <p:nvPr/>
        </p:nvSpPr>
        <p:spPr>
          <a:xfrm>
            <a:off x="5239579" y="3946964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9" cstate="print"/>
          <a:srcRect b="8337"/>
          <a:stretch/>
        </p:blipFill>
        <p:spPr>
          <a:xfrm>
            <a:off x="5239579" y="2678509"/>
            <a:ext cx="785141" cy="651888"/>
          </a:xfrm>
          <a:prstGeom prst="rect">
            <a:avLst/>
          </a:prstGeom>
        </p:spPr>
      </p:pic>
      <p:sp>
        <p:nvSpPr>
          <p:cNvPr id="51" name="MsPhamsai"/>
          <p:cNvSpPr/>
          <p:nvPr/>
        </p:nvSpPr>
        <p:spPr>
          <a:xfrm>
            <a:off x="5239579" y="1379541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9" cstate="print"/>
          <a:srcRect b="8337"/>
          <a:stretch/>
        </p:blipFill>
        <p:spPr>
          <a:xfrm>
            <a:off x="8482305" y="5244232"/>
            <a:ext cx="785141" cy="651888"/>
          </a:xfrm>
          <a:prstGeom prst="rect">
            <a:avLst/>
          </a:prstGeom>
        </p:spPr>
      </p:pic>
      <p:sp>
        <p:nvSpPr>
          <p:cNvPr id="53" name="MsPhamsai"/>
          <p:cNvSpPr/>
          <p:nvPr/>
        </p:nvSpPr>
        <p:spPr>
          <a:xfrm>
            <a:off x="8482305" y="3945264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2301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453</Words>
  <Application>Microsoft Office PowerPoint</Application>
  <PresentationFormat>Custom</PresentationFormat>
  <Paragraphs>144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4t</cp:lastModifiedBy>
  <cp:revision>13</cp:revision>
  <dcterms:created xsi:type="dcterms:W3CDTF">2021-05-28T11:10:47Z</dcterms:created>
  <dcterms:modified xsi:type="dcterms:W3CDTF">2021-09-14T09:27:32Z</dcterms:modified>
</cp:coreProperties>
</file>